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9" r:id="rId4"/>
    <p:sldId id="258" r:id="rId5"/>
    <p:sldId id="275" r:id="rId6"/>
    <p:sldId id="260" r:id="rId7"/>
    <p:sldId id="274" r:id="rId8"/>
    <p:sldId id="261" r:id="rId9"/>
    <p:sldId id="263" r:id="rId10"/>
    <p:sldId id="265" r:id="rId11"/>
    <p:sldId id="266" r:id="rId12"/>
    <p:sldId id="267" r:id="rId13"/>
    <p:sldId id="270" r:id="rId14"/>
    <p:sldId id="269" r:id="rId15"/>
    <p:sldId id="271" r:id="rId16"/>
    <p:sldId id="273" r:id="rId18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3175"/>
            <a:ext cx="1220470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125538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351088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8351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Triangle">
              <a:avLst/>
            </a:prstTxWarp>
            <a:scene3d>
              <a:camera prst="perspectiveFront"/>
              <a:lightRig rig="threePt" dir="t"/>
            </a:scene3d>
          </a:bodyPr>
          <a:p>
            <a:r>
              <a:rPr lang="ru-RU" altLang="en-US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50" endPos="85000" dist="29997" dir="5400000" sy="-100000" algn="bl" rotWithShape="0"/>
                </a:effectLst>
              </a:rPr>
              <a:t>"Қазақстан-2050" Стратегиясы”</a:t>
            </a:r>
            <a:endParaRPr lang="" altLang="ru-RU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8e93091829ab4304012297cd3140e754 (3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7180" y="916940"/>
            <a:ext cx="11419205" cy="521970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8e93091829ab4304012297cd3140e754 (4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5625" y="696595"/>
            <a:ext cx="1123696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b_18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9685" y="-90805"/>
            <a:ext cx="12257405" cy="7033895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441a51224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95095" y="111760"/>
            <a:ext cx="9944100" cy="666242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ceb83d6d7a11a5229f4cf1fccd49cf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7780" y="-97155"/>
            <a:ext cx="12223750" cy="709549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" y="219075"/>
            <a:ext cx="11775440" cy="5201285"/>
          </a:xfrm>
        </p:spPr>
        <p:txBody>
          <a:bodyPr>
            <a:prstTxWarp prst="textPlain">
              <a:avLst/>
            </a:prstTxWarp>
          </a:bodyPr>
          <a:p>
            <a:r>
              <a:rPr lang="ru-RU" altLang="en-US" sz="5400">
                <a:ln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Назарлары</a:t>
            </a:r>
            <a:r>
              <a:rPr lang="" altLang="ru-RU" sz="5400">
                <a:ln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ңызға рахмет!!!</a:t>
            </a:r>
            <a:endParaRPr lang="" altLang="ru-RU" sz="5400">
              <a:ln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6497320"/>
          </a:xfrm>
        </p:spPr>
        <p:txBody>
          <a:bodyPr/>
          <a:p>
            <a:r>
              <a:rPr lang="en-US">
                <a:solidFill>
                  <a:schemeClr val="accent4">
                    <a:lumMod val="75000"/>
                    <a:lumOff val="25000"/>
                  </a:schemeClr>
                </a:solidFill>
              </a:rPr>
              <a:t>"Қазақстан-2050" Стратегиясы - 2012 жылы желтоқсанда Мемлекет басшысының ел халқына Жолдауында таныстырылды. Оның басты мақсаты – мықты мемлекеттің, дамыған экономиканың және жалпыға ортақ еңбектің негізінде берекелі қоғам құру, Қазақстанның әлемнің ең дамыған 30 елінің қатарында болуы.</a:t>
            </a:r>
            <a:endParaRPr lang="en-US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slide_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89785" y="455295"/>
            <a:ext cx="8257540" cy="619379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" y="666115"/>
            <a:ext cx="11303635" cy="6263640"/>
          </a:xfrm>
        </p:spPr>
        <p:txBody>
          <a:bodyPr/>
          <a:p>
            <a:r>
              <a:rPr lang="en-US" sz="2000">
                <a:solidFill>
                  <a:schemeClr val="tx1"/>
                </a:solidFill>
              </a:rPr>
              <a:t>Бағдарламаның қарастыратын істері</a:t>
            </a:r>
            <a:br>
              <a:rPr lang="en-US" sz="2000">
                <a:solidFill>
                  <a:schemeClr val="tx1"/>
                </a:solidFill>
              </a:rPr>
            </a:b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Бұл мақсаттарға қол жеткізу үшін, «Қазақстан – 2050» Стратегиясы жеті ұзақмерзімді басымдықтарды іске асыруды қарастырады:</a:t>
            </a:r>
            <a:br>
              <a:rPr lang="en-US" sz="2000">
                <a:solidFill>
                  <a:schemeClr val="tx1"/>
                </a:solidFill>
              </a:rPr>
            </a:br>
            <a:br>
              <a:rPr lang="en-US" sz="2000">
                <a:solidFill>
                  <a:schemeClr val="tx1"/>
                </a:solidFill>
              </a:rPr>
            </a:br>
            <a:r>
              <a:rPr lang="" altLang="en-US" sz="2000">
                <a:solidFill>
                  <a:schemeClr val="tx1"/>
                </a:solidFill>
              </a:rPr>
              <a:t>1.</a:t>
            </a:r>
            <a:r>
              <a:rPr lang="en-US" sz="2000">
                <a:solidFill>
                  <a:schemeClr val="tx1"/>
                </a:solidFill>
              </a:rPr>
              <a:t>Жаңа бағыттың экономикалық саясаты – пайда алу, инвестициялар мен бәсекеге қабілеттіліктен қайтарым алу принципіне негізделген түгел қамтитын экономикалық прагматизм;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" altLang="en-US" sz="2000">
                <a:solidFill>
                  <a:schemeClr val="tx1"/>
                </a:solidFill>
              </a:rPr>
              <a:t>2.</a:t>
            </a:r>
            <a:r>
              <a:rPr lang="en-US" sz="2000">
                <a:solidFill>
                  <a:schemeClr val="tx1"/>
                </a:solidFill>
              </a:rPr>
              <a:t>Кәсіпкерлікті – ұлттық экономиканың жетекші күшін жан-жақты қолдау;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" altLang="en-US" sz="2000">
                <a:solidFill>
                  <a:schemeClr val="tx1"/>
                </a:solidFill>
              </a:rPr>
              <a:t>3.</a:t>
            </a:r>
            <a:r>
              <a:rPr lang="en-US" sz="2000">
                <a:solidFill>
                  <a:schemeClr val="tx1"/>
                </a:solidFill>
              </a:rPr>
              <a:t>Әлеуметтік саясаттың жаңа принциптері – әлеуметтік кепілдіктер және жеке жауапкершілік;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" altLang="en-US" sz="2000">
                <a:solidFill>
                  <a:schemeClr val="tx1"/>
                </a:solidFill>
              </a:rPr>
              <a:t>4.</a:t>
            </a:r>
            <a:r>
              <a:rPr lang="en-US" sz="2000">
                <a:solidFill>
                  <a:schemeClr val="tx1"/>
                </a:solidFill>
              </a:rPr>
              <a:t>Білім және кәсіби машық – заманауи білім беру жүйесінің, кадр даярлау мен қайта даярлаудың негізгі бағдары;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" altLang="en-US" sz="2000">
                <a:solidFill>
                  <a:schemeClr val="tx1"/>
                </a:solidFill>
              </a:rPr>
              <a:t>5.</a:t>
            </a:r>
            <a:r>
              <a:rPr lang="en-US" sz="2000">
                <a:solidFill>
                  <a:schemeClr val="tx1"/>
                </a:solidFill>
              </a:rPr>
              <a:t>Мемлекеттілікті одан әрі нығайту және қазақстандық демократияны дамыту;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" altLang="en-US" sz="2000">
                <a:solidFill>
                  <a:schemeClr val="tx1"/>
                </a:solidFill>
              </a:rPr>
              <a:t>6.</a:t>
            </a:r>
            <a:r>
              <a:rPr lang="en-US" sz="2000">
                <a:solidFill>
                  <a:schemeClr val="tx1"/>
                </a:solidFill>
              </a:rPr>
              <a:t>Дәйекті және болжамды сыртқы саясат – ұлттық мүдделерді ілгерілету мен аймақтық және жаһандық қауіпсіздікті нығайту;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" altLang="en-US" sz="2000">
                <a:solidFill>
                  <a:schemeClr val="tx1"/>
                </a:solidFill>
              </a:rPr>
              <a:t>7.</a:t>
            </a:r>
            <a:r>
              <a:rPr lang="en-US" sz="2000">
                <a:solidFill>
                  <a:schemeClr val="tx1"/>
                </a:solidFill>
              </a:rPr>
              <a:t>Жаңа Қазақстандық патриотизм – біздің көп ұлтты және көп конфессиялы қоғамымыз табысының негіз</a:t>
            </a:r>
            <a:r>
              <a:rPr lang="" altLang="en-US" sz="2000">
                <a:solidFill>
                  <a:schemeClr val="tx1"/>
                </a:solidFill>
              </a:rPr>
              <a:t>.</a:t>
            </a:r>
            <a:endParaRPr lang="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slide_11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39520" y="209550"/>
            <a:ext cx="9685020" cy="62198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1210"/>
            <a:ext cx="10972800" cy="5813425"/>
          </a:xfrm>
        </p:spPr>
        <p:txBody>
          <a:bodyPr/>
          <a:p>
            <a:r>
              <a:rPr lang="en-US" sz="2800">
                <a:solidFill>
                  <a:schemeClr val="tx1"/>
                </a:solidFill>
              </a:rPr>
              <a:t>ХХІ ғасырдың жаһандық он сын-қатері[өңдеу]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Бірінші сын-қатер - тарихи уақыттың жеделдеуі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Екінші сын-қатер - жаһандық демографиялық теңгерімсіздік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Үшінші сын-қатер - жаһандық азық-түлік қауіпсіздігіне төнетін қатер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Төртінші сын-қатер - судың тым тапшылығы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Бесінші сын-қатер - жаһандық энергетикалық қауіпсіздік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Алтыншы сын-қатер - табиғи ресурстардың сарқылуы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Жетінші сын-қатер - Үшінші индустриялық революция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Сегізінші сын-қатер - үдей түскен әлеуметтік тұрақсыздық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Тоғызыншы сын-қатер - өркениетіміз құндылықтарының дағдарысы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800">
                <a:solidFill>
                  <a:schemeClr val="tx1"/>
                </a:solidFill>
              </a:rPr>
              <a:t>Оныншы сын-қатер - жаңа әлемдік тұрақсыздық қаупі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img2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68450" y="7620"/>
            <a:ext cx="9109075" cy="68326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f58f33ed4b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6705" y="1331595"/>
            <a:ext cx="11275695" cy="417576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8e93091829ab4304012297cd3140e754 (2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4525" y="429895"/>
            <a:ext cx="10458450" cy="594106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1804</Words>
  <Application>WPS Presentation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Segoe Print</vt:lpstr>
      <vt:lpstr>Data Pie Charts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"Қазақстан-2050" Стратегиясы”</dc:title>
  <dc:creator>user</dc:creator>
  <cp:lastModifiedBy>user</cp:lastModifiedBy>
  <cp:revision>1</cp:revision>
  <dcterms:created xsi:type="dcterms:W3CDTF">2018-02-04T19:01:52Z</dcterms:created>
  <dcterms:modified xsi:type="dcterms:W3CDTF">2018-02-04T19:01:52Z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1033-10.2.0.5831</vt:lpwstr>
  </property>
</Properties>
</file>